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obenromeo.github.io/kavezo_uw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0B17C2-548E-4F97-9766-6F7C234A2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7200" dirty="0">
                <a:latin typeface="Algerian" panose="04020705040A02060702" pitchFamily="82" charset="0"/>
              </a:rPr>
              <a:t>LUCKY KÁVÉZÓ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E6A0CAE-3452-4089-8CF6-22A679B82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028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511001-9046-4423-AEBA-4E7A91F6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MAIN PAGE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351508D-C5A3-4A29-8F4F-8D67EF66E14D}"/>
              </a:ext>
            </a:extLst>
          </p:cNvPr>
          <p:cNvSpPr txBox="1"/>
          <p:nvPr/>
        </p:nvSpPr>
        <p:spPr>
          <a:xfrm>
            <a:off x="7607300" y="2794000"/>
            <a:ext cx="38397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The main </a:t>
            </a:r>
            <a:r>
              <a:rPr lang="hu-HU" dirty="0" err="1"/>
              <a:t>page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coffee</a:t>
            </a:r>
            <a:r>
              <a:rPr lang="hu-HU" dirty="0"/>
              <a:t> shop</a:t>
            </a:r>
          </a:p>
          <a:p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easiest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make</a:t>
            </a:r>
            <a:r>
              <a:rPr lang="hu-HU" dirty="0"/>
              <a:t>.</a:t>
            </a:r>
          </a:p>
          <a:p>
            <a:r>
              <a:rPr lang="hu-HU" dirty="0" err="1"/>
              <a:t>It</a:t>
            </a:r>
            <a:r>
              <a:rPr lang="hu-HU" dirty="0"/>
              <a:t> has a </a:t>
            </a:r>
            <a:r>
              <a:rPr lang="hu-HU" dirty="0" err="1"/>
              <a:t>simple</a:t>
            </a:r>
            <a:r>
              <a:rPr lang="hu-HU" dirty="0"/>
              <a:t> </a:t>
            </a:r>
            <a:r>
              <a:rPr lang="hu-HU" dirty="0" err="1"/>
              <a:t>code,just</a:t>
            </a:r>
            <a:r>
              <a:rPr lang="hu-HU" dirty="0"/>
              <a:t> </a:t>
            </a:r>
            <a:r>
              <a:rPr lang="hu-HU" dirty="0" err="1"/>
              <a:t>refrences</a:t>
            </a:r>
            <a:endParaRPr lang="hu-HU" dirty="0"/>
          </a:p>
          <a:p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pages</a:t>
            </a:r>
            <a:r>
              <a:rPr lang="hu-HU" dirty="0"/>
              <a:t> .</a:t>
            </a:r>
          </a:p>
          <a:p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left</a:t>
            </a:r>
            <a:r>
              <a:rPr lang="hu-HU" dirty="0"/>
              <a:t> </a:t>
            </a:r>
            <a:r>
              <a:rPr lang="hu-HU" dirty="0" err="1"/>
              <a:t>there</a:t>
            </a:r>
            <a:r>
              <a:rPr lang="hu-HU" dirty="0"/>
              <a:t> is a Latin </a:t>
            </a:r>
            <a:r>
              <a:rPr lang="hu-HU" dirty="0" err="1"/>
              <a:t>welcome</a:t>
            </a:r>
            <a:r>
              <a:rPr lang="hu-HU" dirty="0"/>
              <a:t> text.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644CDD3F-974E-4B96-84BD-E1CD52870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995" y="2468563"/>
            <a:ext cx="5071605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2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7908E7-06D1-493F-BCB1-84541AA3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COFFEE AND CAKES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0F6D26E-CF19-4DD3-90D7-CF9BBBDE3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428" y="2468563"/>
            <a:ext cx="4736572" cy="378808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C92EB9D-0037-484A-8D1E-0CC8DD052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8650"/>
            <a:ext cx="4546598" cy="35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8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1FB6FA-9B78-4D04-8BAD-DC27CB83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ABOUT THESE PAGES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209628-0C7D-4F6A-A199-9A69792F8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1" y="2556932"/>
            <a:ext cx="5321299" cy="3318936"/>
          </a:xfrm>
        </p:spPr>
        <p:txBody>
          <a:bodyPr>
            <a:normAutofit lnSpcReduction="10000"/>
          </a:bodyPr>
          <a:lstStyle/>
          <a:p>
            <a:r>
              <a:rPr lang="hu-HU" dirty="0" err="1"/>
              <a:t>These</a:t>
            </a:r>
            <a:r>
              <a:rPr lang="hu-HU" dirty="0"/>
              <a:t> </a:t>
            </a:r>
            <a:r>
              <a:rPr lang="hu-HU" dirty="0" err="1"/>
              <a:t>were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most </a:t>
            </a:r>
            <a:r>
              <a:rPr lang="hu-HU" dirty="0" err="1"/>
              <a:t>problematic</a:t>
            </a:r>
            <a:r>
              <a:rPr lang="hu-HU" dirty="0"/>
              <a:t> </a:t>
            </a:r>
            <a:r>
              <a:rPr lang="hu-HU" dirty="0" err="1"/>
              <a:t>pages</a:t>
            </a:r>
            <a:r>
              <a:rPr lang="hu-HU" dirty="0"/>
              <a:t> out of </a:t>
            </a:r>
            <a:r>
              <a:rPr lang="hu-HU" dirty="0" err="1"/>
              <a:t>all</a:t>
            </a:r>
            <a:r>
              <a:rPr lang="hu-HU" dirty="0"/>
              <a:t> of </a:t>
            </a:r>
            <a:r>
              <a:rPr lang="hu-HU" dirty="0" err="1"/>
              <a:t>them</a:t>
            </a:r>
            <a:r>
              <a:rPr lang="hu-HU" dirty="0"/>
              <a:t>.</a:t>
            </a:r>
          </a:p>
          <a:p>
            <a:r>
              <a:rPr lang="hu-HU" dirty="0"/>
              <a:t>The </a:t>
            </a:r>
            <a:r>
              <a:rPr lang="hu-HU" dirty="0" err="1"/>
              <a:t>styling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a </a:t>
            </a:r>
            <a:r>
              <a:rPr lang="hu-HU" dirty="0" err="1"/>
              <a:t>css.stylesheet</a:t>
            </a:r>
            <a:endParaRPr lang="hu-HU" dirty="0"/>
          </a:p>
          <a:p>
            <a:r>
              <a:rPr lang="hu-HU" dirty="0"/>
              <a:t>And </a:t>
            </a:r>
            <a:r>
              <a:rPr lang="hu-HU" dirty="0" err="1"/>
              <a:t>the</a:t>
            </a:r>
            <a:r>
              <a:rPr lang="hu-HU" dirty="0"/>
              <a:t>  </a:t>
            </a:r>
            <a:r>
              <a:rPr lang="hu-HU" dirty="0" err="1"/>
              <a:t>funcionality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a </a:t>
            </a:r>
            <a:r>
              <a:rPr lang="hu-HU" dirty="0" err="1"/>
              <a:t>bootstrap</a:t>
            </a:r>
            <a:r>
              <a:rPr lang="hu-HU" dirty="0"/>
              <a:t> </a:t>
            </a:r>
            <a:r>
              <a:rPr lang="hu-HU" dirty="0" err="1"/>
              <a:t>injection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bootstrap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malfuncioning</a:t>
            </a:r>
            <a:r>
              <a:rPr lang="hu-HU" dirty="0"/>
              <a:t> a </a:t>
            </a:r>
            <a:r>
              <a:rPr lang="hu-HU" dirty="0" err="1"/>
              <a:t>lot</a:t>
            </a:r>
            <a:r>
              <a:rPr lang="hu-HU" dirty="0"/>
              <a:t> of </a:t>
            </a:r>
            <a:r>
              <a:rPr lang="hu-HU" dirty="0" err="1"/>
              <a:t>times,but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end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work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9FD7BB3-B364-4F18-B5FB-54DC33A2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639" y="2556931"/>
            <a:ext cx="3734321" cy="36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7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26EB22-232F-4DF0-9997-A6917AE6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BLOG PAGE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A163343-ABEB-4E93-8F75-7C91EA306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460" y="2425700"/>
            <a:ext cx="4985838" cy="365759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DE468BFA-6D24-4879-A1B0-8D9F5E67D4ED}"/>
              </a:ext>
            </a:extLst>
          </p:cNvPr>
          <p:cNvSpPr txBox="1"/>
          <p:nvPr/>
        </p:nvSpPr>
        <p:spPr>
          <a:xfrm>
            <a:off x="6807200" y="2603500"/>
            <a:ext cx="3898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page</a:t>
            </a:r>
            <a:r>
              <a:rPr lang="hu-HU" sz="2400" dirty="0"/>
              <a:t> is a </a:t>
            </a:r>
            <a:r>
              <a:rPr lang="hu-HU" sz="2400" dirty="0" err="1"/>
              <a:t>newsletter</a:t>
            </a:r>
            <a:r>
              <a:rPr lang="hu-HU" sz="2400" dirty="0"/>
              <a:t> </a:t>
            </a:r>
            <a:r>
              <a:rPr lang="hu-HU" sz="2400" dirty="0" err="1"/>
              <a:t>page</a:t>
            </a:r>
            <a:r>
              <a:rPr lang="hu-HU" sz="2400" dirty="0"/>
              <a:t> </a:t>
            </a:r>
            <a:r>
              <a:rPr lang="hu-HU" sz="2400" dirty="0" err="1"/>
              <a:t>about</a:t>
            </a:r>
            <a:r>
              <a:rPr lang="hu-HU" sz="2400" dirty="0"/>
              <a:t> </a:t>
            </a:r>
            <a:r>
              <a:rPr lang="hu-HU" sz="2400" dirty="0" err="1"/>
              <a:t>coffee’s</a:t>
            </a:r>
            <a:r>
              <a:rPr lang="hu-HU" sz="2400" dirty="0"/>
              <a:t>, </a:t>
            </a:r>
            <a:r>
              <a:rPr lang="hu-HU" sz="2400" dirty="0" err="1"/>
              <a:t>coffee</a:t>
            </a:r>
            <a:r>
              <a:rPr lang="hu-HU" sz="2400" dirty="0"/>
              <a:t> </a:t>
            </a:r>
            <a:r>
              <a:rPr lang="hu-HU" sz="2400" dirty="0" err="1"/>
              <a:t>shops</a:t>
            </a:r>
            <a:r>
              <a:rPr lang="hu-HU" sz="2400" dirty="0"/>
              <a:t>,</a:t>
            </a:r>
          </a:p>
          <a:p>
            <a:r>
              <a:rPr lang="hu-HU" sz="2400" dirty="0"/>
              <a:t>and </a:t>
            </a:r>
            <a:r>
              <a:rPr lang="hu-HU" sz="2400" dirty="0" err="1"/>
              <a:t>relaxation</a:t>
            </a:r>
            <a:r>
              <a:rPr lang="hu-HU" sz="2400" dirty="0"/>
              <a:t> </a:t>
            </a:r>
            <a:r>
              <a:rPr lang="hu-HU" sz="2400" dirty="0" err="1"/>
              <a:t>tips</a:t>
            </a:r>
            <a:r>
              <a:rPr lang="hu-HU" sz="2400" dirty="0"/>
              <a:t>.</a:t>
            </a:r>
          </a:p>
          <a:p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was</a:t>
            </a:r>
            <a:r>
              <a:rPr lang="hu-HU" sz="2400" dirty="0"/>
              <a:t> </a:t>
            </a:r>
            <a:r>
              <a:rPr lang="hu-HU" sz="2400" dirty="0" err="1"/>
              <a:t>fairly</a:t>
            </a:r>
            <a:r>
              <a:rPr lang="hu-HU" sz="2400" dirty="0"/>
              <a:t> </a:t>
            </a:r>
            <a:r>
              <a:rPr lang="hu-HU" sz="2400" dirty="0" err="1"/>
              <a:t>easy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make</a:t>
            </a:r>
            <a:r>
              <a:rPr lang="hu-H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5683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97409D-9844-418C-8144-69D5B3C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ABOUT THE GROUP WORK	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3BE40DE9-AB25-4006-99D1-C95EE0FA6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1491" y="2557993"/>
            <a:ext cx="3827617" cy="331787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DD8D38B-212B-49DC-A248-7B2547853FB1}"/>
              </a:ext>
            </a:extLst>
          </p:cNvPr>
          <p:cNvSpPr txBox="1"/>
          <p:nvPr/>
        </p:nvSpPr>
        <p:spPr>
          <a:xfrm>
            <a:off x="892892" y="2557993"/>
            <a:ext cx="32727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was</a:t>
            </a:r>
            <a:r>
              <a:rPr lang="hu-HU" sz="2400" dirty="0"/>
              <a:t> </a:t>
            </a:r>
            <a:r>
              <a:rPr lang="hu-HU" sz="2400" dirty="0" err="1"/>
              <a:t>our</a:t>
            </a:r>
            <a:r>
              <a:rPr lang="hu-HU" sz="2400" dirty="0"/>
              <a:t> </a:t>
            </a:r>
            <a:r>
              <a:rPr lang="hu-HU" sz="2400" dirty="0" err="1"/>
              <a:t>timetable,on</a:t>
            </a:r>
            <a:r>
              <a:rPr lang="hu-HU" sz="2400" dirty="0"/>
              <a:t> </a:t>
            </a:r>
            <a:r>
              <a:rPr lang="hu-HU" sz="2400" dirty="0" err="1"/>
              <a:t>this</a:t>
            </a:r>
            <a:r>
              <a:rPr lang="hu-HU" sz="2400" dirty="0"/>
              <a:t> project </a:t>
            </a:r>
            <a:r>
              <a:rPr lang="hu-HU" sz="2400" dirty="0" err="1"/>
              <a:t>there</a:t>
            </a:r>
            <a:r>
              <a:rPr lang="hu-HU" sz="2400" dirty="0"/>
              <a:t> </a:t>
            </a:r>
            <a:r>
              <a:rPr lang="hu-HU" sz="2400" dirty="0" err="1"/>
              <a:t>was</a:t>
            </a:r>
            <a:r>
              <a:rPr lang="hu-HU" sz="2400" dirty="0"/>
              <a:t> 3 </a:t>
            </a:r>
            <a:r>
              <a:rPr lang="hu-HU" sz="2400" dirty="0" err="1"/>
              <a:t>people</a:t>
            </a:r>
            <a:r>
              <a:rPr lang="hu-HU" sz="2400" dirty="0"/>
              <a:t> </a:t>
            </a:r>
            <a:r>
              <a:rPr lang="hu-HU" sz="2400" dirty="0" err="1"/>
              <a:t>on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job</a:t>
            </a:r>
            <a:endParaRPr lang="hu-HU" sz="2400" dirty="0"/>
          </a:p>
          <a:p>
            <a:r>
              <a:rPr lang="hu-HU" sz="2400" dirty="0"/>
              <a:t>Takács Péter-</a:t>
            </a:r>
            <a:r>
              <a:rPr lang="hu-HU" sz="2400" dirty="0" err="1"/>
              <a:t>leader</a:t>
            </a:r>
            <a:endParaRPr lang="hu-HU" sz="2400" dirty="0"/>
          </a:p>
          <a:p>
            <a:r>
              <a:rPr lang="hu-HU" sz="2400" dirty="0" err="1"/>
              <a:t>Soponyai</a:t>
            </a:r>
            <a:r>
              <a:rPr lang="hu-HU" sz="2400" dirty="0"/>
              <a:t> Áron-main </a:t>
            </a:r>
            <a:r>
              <a:rPr lang="hu-HU" sz="2400" dirty="0" err="1"/>
              <a:t>programer</a:t>
            </a:r>
            <a:endParaRPr lang="hu-HU" sz="2400" dirty="0"/>
          </a:p>
          <a:p>
            <a:r>
              <a:rPr lang="hu-HU" sz="2400" dirty="0"/>
              <a:t>Roben Rómeó-main </a:t>
            </a:r>
            <a:r>
              <a:rPr lang="hu-HU" sz="2400" dirty="0" err="1"/>
              <a:t>github</a:t>
            </a:r>
            <a:r>
              <a:rPr lang="hu-HU" sz="2400" dirty="0"/>
              <a:t> </a:t>
            </a:r>
            <a:r>
              <a:rPr lang="hu-HU" sz="2400" dirty="0" err="1"/>
              <a:t>user</a:t>
            </a:r>
            <a:r>
              <a:rPr lang="hu-HU" sz="2400" dirty="0"/>
              <a:t> and </a:t>
            </a:r>
            <a:r>
              <a:rPr lang="hu-HU" sz="2400" dirty="0" err="1"/>
              <a:t>second</a:t>
            </a:r>
            <a:r>
              <a:rPr lang="hu-HU" sz="2400" dirty="0"/>
              <a:t> </a:t>
            </a:r>
            <a:r>
              <a:rPr lang="hu-HU" sz="2400" dirty="0" err="1"/>
              <a:t>programmer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92039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A5CDB1-2A73-4734-A439-390140B2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SKETCH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762028F-2490-4F0A-8982-695D1E56D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950" y="2557993"/>
            <a:ext cx="4797300" cy="331787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CEB4005E-763B-4B8A-A93C-532F68049590}"/>
              </a:ext>
            </a:extLst>
          </p:cNvPr>
          <p:cNvSpPr txBox="1"/>
          <p:nvPr/>
        </p:nvSpPr>
        <p:spPr>
          <a:xfrm>
            <a:off x="6997700" y="2557993"/>
            <a:ext cx="288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These</a:t>
            </a:r>
            <a:r>
              <a:rPr lang="hu-HU" sz="2400" dirty="0"/>
              <a:t> </a:t>
            </a:r>
            <a:r>
              <a:rPr lang="hu-HU" sz="2400" dirty="0" err="1"/>
              <a:t>are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sketches</a:t>
            </a:r>
            <a:r>
              <a:rPr lang="hu-HU" sz="2400" dirty="0"/>
              <a:t> of </a:t>
            </a:r>
            <a:r>
              <a:rPr lang="hu-HU" sz="2400" dirty="0" err="1"/>
              <a:t>our</a:t>
            </a:r>
            <a:r>
              <a:rPr lang="hu-HU" sz="2400" dirty="0"/>
              <a:t> </a:t>
            </a:r>
            <a:r>
              <a:rPr lang="hu-HU" sz="2400" dirty="0" err="1"/>
              <a:t>work.It</a:t>
            </a:r>
            <a:r>
              <a:rPr lang="hu-HU" sz="2400" dirty="0"/>
              <a:t> </a:t>
            </a:r>
            <a:r>
              <a:rPr lang="hu-HU" sz="2400" dirty="0" err="1"/>
              <a:t>was</a:t>
            </a:r>
            <a:r>
              <a:rPr lang="hu-HU" sz="2400" dirty="0"/>
              <a:t> </a:t>
            </a:r>
            <a:r>
              <a:rPr lang="hu-HU" sz="2400" dirty="0" err="1"/>
              <a:t>made</a:t>
            </a:r>
            <a:r>
              <a:rPr lang="hu-HU" sz="2400" dirty="0"/>
              <a:t> </a:t>
            </a:r>
            <a:r>
              <a:rPr lang="hu-HU" sz="2400" dirty="0" err="1"/>
              <a:t>on</a:t>
            </a:r>
            <a:r>
              <a:rPr lang="hu-HU" sz="2400" dirty="0"/>
              <a:t> FIGMA</a:t>
            </a:r>
          </a:p>
        </p:txBody>
      </p:sp>
    </p:spTree>
    <p:extLst>
      <p:ext uri="{BB962C8B-B14F-4D97-AF65-F5344CB8AC3E}">
        <p14:creationId xmlns:p14="http://schemas.microsoft.com/office/powerpoint/2010/main" val="28603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EEC347-4B0A-41F6-9C23-9CFE7366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 THE MAIN ATTRACTION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EADB7F-06C7-4EA1-A25A-9676D5B2E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err="1"/>
              <a:t>Here’s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link </a:t>
            </a:r>
            <a:r>
              <a:rPr lang="hu-HU" sz="2800" dirty="0" err="1"/>
              <a:t>to</a:t>
            </a:r>
            <a:r>
              <a:rPr lang="hu-HU" sz="2800" dirty="0"/>
              <a:t> </a:t>
            </a:r>
            <a:r>
              <a:rPr lang="hu-HU" sz="2800" dirty="0" err="1"/>
              <a:t>our</a:t>
            </a:r>
            <a:r>
              <a:rPr lang="hu-HU" sz="2800" dirty="0"/>
              <a:t> </a:t>
            </a:r>
            <a:r>
              <a:rPr lang="hu-HU" sz="2800" dirty="0" err="1"/>
              <a:t>webpage</a:t>
            </a:r>
            <a:r>
              <a:rPr lang="hu-HU" sz="2800" dirty="0"/>
              <a:t> </a:t>
            </a:r>
            <a:r>
              <a:rPr lang="hu-HU" sz="2800" dirty="0" err="1"/>
              <a:t>so</a:t>
            </a:r>
            <a:r>
              <a:rPr lang="hu-HU" sz="2800" dirty="0"/>
              <a:t> </a:t>
            </a:r>
            <a:r>
              <a:rPr lang="hu-HU" sz="2800" dirty="0" err="1"/>
              <a:t>we</a:t>
            </a:r>
            <a:r>
              <a:rPr lang="hu-HU" sz="2800" dirty="0"/>
              <a:t> </a:t>
            </a:r>
            <a:r>
              <a:rPr lang="hu-HU" sz="2800" dirty="0" err="1"/>
              <a:t>can</a:t>
            </a:r>
            <a:r>
              <a:rPr lang="hu-HU" sz="2800" dirty="0"/>
              <a:t> </a:t>
            </a:r>
            <a:r>
              <a:rPr lang="hu-HU" sz="2800" dirty="0" err="1"/>
              <a:t>check</a:t>
            </a:r>
            <a:r>
              <a:rPr lang="hu-HU" sz="2800" dirty="0"/>
              <a:t> </a:t>
            </a:r>
            <a:r>
              <a:rPr lang="hu-HU" sz="2800" dirty="0" err="1"/>
              <a:t>it</a:t>
            </a:r>
            <a:r>
              <a:rPr lang="hu-HU" sz="2800" dirty="0"/>
              <a:t> out </a:t>
            </a:r>
            <a:r>
              <a:rPr lang="hu-HU" sz="2800" dirty="0" err="1"/>
              <a:t>live</a:t>
            </a:r>
            <a:r>
              <a:rPr lang="hu-HU" sz="2800" dirty="0"/>
              <a:t>:</a:t>
            </a:r>
          </a:p>
          <a:p>
            <a:pPr marL="0" indent="0">
              <a:buNone/>
            </a:pPr>
            <a:r>
              <a:rPr lang="hu-HU" b="1" u="sng" dirty="0">
                <a:hlinkClick r:id="rId2"/>
              </a:rPr>
              <a:t>https://robenromeo.github.io/kavezo_uwu/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783656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78</TotalTime>
  <Words>197</Words>
  <Application>Microsoft Office PowerPoint</Application>
  <PresentationFormat>Szélesvásznú</PresentationFormat>
  <Paragraphs>27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Algerian</vt:lpstr>
      <vt:lpstr>Arial</vt:lpstr>
      <vt:lpstr>Garamond</vt:lpstr>
      <vt:lpstr>Organikus</vt:lpstr>
      <vt:lpstr>LUCKY KÁVÉZÓ</vt:lpstr>
      <vt:lpstr>THE MAIN PAGE</vt:lpstr>
      <vt:lpstr>THE COFFEE AND CAKES</vt:lpstr>
      <vt:lpstr>ABOUT THESE PAGES</vt:lpstr>
      <vt:lpstr>BLOG PAGE</vt:lpstr>
      <vt:lpstr>ABOUT THE GROUP WORK </vt:lpstr>
      <vt:lpstr>THE SKETCH</vt:lpstr>
      <vt:lpstr>AND THE MAIN ATTRACTION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KÁVÉZÓ</dc:title>
  <dc:creator>Roben Romeo</dc:creator>
  <cp:lastModifiedBy>Roben Romeo</cp:lastModifiedBy>
  <cp:revision>5</cp:revision>
  <dcterms:created xsi:type="dcterms:W3CDTF">2023-01-11T10:04:58Z</dcterms:created>
  <dcterms:modified xsi:type="dcterms:W3CDTF">2023-01-11T11:23:30Z</dcterms:modified>
</cp:coreProperties>
</file>